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10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7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80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668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19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0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1245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78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04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79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655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B6009-D2D0-4436-BBB0-FA5653760712}" type="datetimeFigureOut">
              <a:rPr kumimoji="1" lang="ja-JP" altLang="en-US" smtClean="0"/>
              <a:t>2023/6/7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1BBC3-72F0-4AC8-B98E-572DBE9B53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93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9301" t="15519" r="58764" b="23405"/>
          <a:stretch/>
        </p:blipFill>
        <p:spPr>
          <a:xfrm>
            <a:off x="255638" y="368556"/>
            <a:ext cx="11680723" cy="62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2285" t="20107" r="60780" b="8495"/>
          <a:stretch/>
        </p:blipFill>
        <p:spPr>
          <a:xfrm>
            <a:off x="1373239" y="0"/>
            <a:ext cx="9231262" cy="68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5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10833" t="17407" r="62083" b="5732"/>
          <a:stretch/>
        </p:blipFill>
        <p:spPr>
          <a:xfrm>
            <a:off x="1740311" y="1"/>
            <a:ext cx="8592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6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11559" t="26989" r="61183" b="17957"/>
          <a:stretch/>
        </p:blipFill>
        <p:spPr>
          <a:xfrm>
            <a:off x="1268361" y="678426"/>
            <a:ext cx="9969910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6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11962" t="14815" r="63764" b="17956"/>
          <a:stretch/>
        </p:blipFill>
        <p:spPr>
          <a:xfrm>
            <a:off x="1445341" y="0"/>
            <a:ext cx="8878529" cy="69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3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11984" t="21042" r="61944" b="13914"/>
          <a:stretch/>
        </p:blipFill>
        <p:spPr>
          <a:xfrm>
            <a:off x="852714" y="166914"/>
            <a:ext cx="9535886" cy="66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yuuta.sekiguchi</dc:creator>
  <cp:lastModifiedBy>yuuta.sekiguchi</cp:lastModifiedBy>
  <cp:revision>1</cp:revision>
  <dcterms:created xsi:type="dcterms:W3CDTF">2023-06-07T03:49:08Z</dcterms:created>
  <dcterms:modified xsi:type="dcterms:W3CDTF">2023-06-07T03:49:28Z</dcterms:modified>
</cp:coreProperties>
</file>